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4A0A0A-8057-4918-BDB3-4446145A142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A48B95-07C5-4317-85D3-31D1FEAE3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3%D0%BB%D0%B8%D0%B9%D1%81%D0%BA%D0%B8%D0%B9_%D1%8F%D0%B7%D1%8B%D0%BA" TargetMode="External"/><Relationship Id="rId2" Type="http://schemas.openxmlformats.org/officeDocument/2006/relationships/hyperlink" Target="https://ru.wikipedia.org/wiki/%D0%A1%D0%BC%D0%B0%D1%80%D1%82_%D0%BA%D0%B0%D1%80%D1%82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D%D0%B5%D1%84%D0%B8%D0%B0%D1%82%D0%BD%D1%8B%D0%B5_%D0%B4%D0%B5%D0%BD%D1%8C%D0%B3%D0%B8" TargetMode="External"/><Relationship Id="rId4" Type="http://schemas.openxmlformats.org/officeDocument/2006/relationships/hyperlink" Target="https://ru.wikipedia.org/wiki/%D0%A4%D0%B8%D0%B0%D1%82%D0%BD%D1%8B%D0%B5_%D0%B4%D0%B5%D0%BD%D1%8C%D0%B3%D0%B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7%D0%B5%D0%BB%D0%BE%D0%B2%D0%B5%D1%87%D0%B5%D1%81%D0%BA%D0%B8%D0%B9_%D1%84%D0%B0%D0%BA%D1%82%D0%BE%D1%8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1%D0%B0%D0%BD%D0%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Электронные денежные системы.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Выполнил ученик 10</a:t>
            </a:r>
            <a:r>
              <a:rPr lang="en-US" dirty="0" smtClean="0"/>
              <a:t>”</a:t>
            </a:r>
            <a:r>
              <a:rPr lang="ru-RU" dirty="0" smtClean="0"/>
              <a:t>А</a:t>
            </a:r>
            <a:r>
              <a:rPr lang="en-US" dirty="0" smtClean="0"/>
              <a:t>”</a:t>
            </a:r>
            <a:r>
              <a:rPr lang="ru-RU" dirty="0" smtClean="0"/>
              <a:t> класса</a:t>
            </a:r>
          </a:p>
          <a:p>
            <a:r>
              <a:rPr lang="ru-RU" dirty="0" smtClean="0"/>
              <a:t>МБОУГ №1  г.Светлограда</a:t>
            </a:r>
          </a:p>
          <a:p>
            <a:r>
              <a:rPr lang="ru-RU" dirty="0" smtClean="0"/>
              <a:t>Мирошниченко</a:t>
            </a:r>
          </a:p>
          <a:p>
            <a:r>
              <a:rPr lang="ru-RU" dirty="0" smtClean="0"/>
              <a:t>Дмитрий</a:t>
            </a:r>
            <a:endParaRPr lang="ru-RU" dirty="0"/>
          </a:p>
        </p:txBody>
      </p:sp>
      <p:pic>
        <p:nvPicPr>
          <p:cNvPr id="1026" name="Picture 2" descr="C:\Documents and Settings\Ученик\Мои документы\Мои рисунки\картинки\Разное\image00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876"/>
            <a:ext cx="3429024" cy="27289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Заключение. 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ходе  работы мы узнали, что такое электронные денежные системы ,узнали их преимущества и недостатки а также  виды электронных денег.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/>
          </a:bodyPr>
          <a:lstStyle/>
          <a:p>
            <a:r>
              <a:rPr lang="ru-RU" dirty="0" smtClean="0"/>
              <a:t>Использованные ресурсы.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/>
          <a:lstStyle/>
          <a:p>
            <a:r>
              <a:rPr lang="en-US" dirty="0" smtClean="0"/>
              <a:t>https://ru.wikipedia.org/wiki/%DD%EB%E5%EA%F2%F0%EE%ED%ED%FB%E5_%E4%E5%ED%FC%E3%E8</a:t>
            </a:r>
            <a:endParaRPr lang="ru-RU" dirty="0"/>
          </a:p>
        </p:txBody>
      </p:sp>
      <p:pic>
        <p:nvPicPr>
          <p:cNvPr id="2050" name="Picture 2" descr="C:\Documents and Settings\Ученик\Мои документы\Мои рисунки\картинки\Разное\ris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928934"/>
            <a:ext cx="2938479" cy="2895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электронные денежные системы?</a:t>
            </a:r>
          </a:p>
          <a:p>
            <a:r>
              <a:rPr lang="ru-RU" dirty="0" smtClean="0"/>
              <a:t>Есть ли разновидности электронных денег?</a:t>
            </a:r>
          </a:p>
          <a:p>
            <a:r>
              <a:rPr lang="ru-RU" dirty="0" smtClean="0"/>
              <a:t>Какие преимущества электронных денег?</a:t>
            </a:r>
          </a:p>
          <a:p>
            <a:r>
              <a:rPr lang="ru-RU" dirty="0" smtClean="0"/>
              <a:t>Есть ли недостатки электронных денег?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Узнать, что такое электронные деньги.</a:t>
            </a:r>
          </a:p>
          <a:p>
            <a:r>
              <a:rPr lang="ru-RU" dirty="0" smtClean="0"/>
              <a:t>Узнать преимущества и недостатки  электронных денег.</a:t>
            </a:r>
          </a:p>
          <a:p>
            <a:endParaRPr lang="ru-RU" dirty="0"/>
          </a:p>
        </p:txBody>
      </p:sp>
      <p:pic>
        <p:nvPicPr>
          <p:cNvPr id="3074" name="Picture 2" descr="C:\Documents and Settings\Ученик\Мои документы\Мои рисунки\картинки\Разное\Рис.e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500438"/>
            <a:ext cx="2254250" cy="207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Электронные денежные системы.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Электро́нные</a:t>
            </a:r>
            <a:r>
              <a:rPr lang="ru-RU" dirty="0" smtClean="0"/>
              <a:t> </a:t>
            </a:r>
            <a:r>
              <a:rPr lang="ru-RU" dirty="0" err="1" smtClean="0"/>
              <a:t>де́ньги</a:t>
            </a:r>
            <a:r>
              <a:rPr lang="ru-RU" dirty="0" smtClean="0"/>
              <a:t> — это неоднозначный и эволюционирующий термин, употребляющийся во многих значениях связанных с использованием компьютерных сетей и систем хранимой стоимости для передачи и хранения денег. Под электронными деньгами понимают системы хранения и передачи как традиционных валют, так и негосударственных частных валют — обращение электронных денег может осуществляться как по правилам установленным или согласованными с государственными </a:t>
            </a:r>
            <a:r>
              <a:rPr lang="ru-RU" dirty="0" err="1" smtClean="0"/>
              <a:t>центробанками</a:t>
            </a:r>
            <a:r>
              <a:rPr lang="ru-RU" dirty="0" smtClean="0"/>
              <a:t>, так и по собственным правилам негосударственных платежных систем.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Разновидность электронных денег.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78874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Электронные деньги обычно разделяют на два типа: на базе </a:t>
            </a:r>
            <a:r>
              <a:rPr lang="ru-RU" dirty="0" smtClean="0">
                <a:hlinkClick r:id="rId2" action="ppaction://hlinkfile" tooltip="Смарт карта"/>
              </a:rPr>
              <a:t>смарт-карт</a:t>
            </a:r>
            <a:r>
              <a:rPr lang="ru-RU" dirty="0" smtClean="0"/>
              <a:t> (</a:t>
            </a:r>
            <a:r>
              <a:rPr lang="ru-RU" dirty="0" smtClean="0">
                <a:hlinkClick r:id="rId3" action="ppaction://hlinkfile" tooltip="Английский язык"/>
              </a:rPr>
              <a:t>англ.</a:t>
            </a:r>
            <a:r>
              <a:rPr lang="ru-RU" dirty="0" smtClean="0"/>
              <a:t> </a:t>
            </a:r>
            <a:r>
              <a:rPr lang="ru-RU" i="1" dirty="0" err="1" smtClean="0"/>
              <a:t>card-based</a:t>
            </a:r>
            <a:r>
              <a:rPr lang="ru-RU" dirty="0" smtClean="0"/>
              <a:t>) и на базе сетей (</a:t>
            </a:r>
            <a:r>
              <a:rPr lang="ru-RU" dirty="0" smtClean="0">
                <a:hlinkClick r:id="rId3" action="ppaction://hlinkfile" tooltip="Английский язык"/>
              </a:rPr>
              <a:t>англ.</a:t>
            </a:r>
            <a:r>
              <a:rPr lang="ru-RU" dirty="0" smtClean="0"/>
              <a:t> </a:t>
            </a:r>
            <a:r>
              <a:rPr lang="ru-RU" i="1" dirty="0" err="1" smtClean="0"/>
              <a:t>network-based</a:t>
            </a:r>
            <a:r>
              <a:rPr lang="ru-RU" dirty="0" smtClean="0"/>
              <a:t>). И первая, и вторая группа подразделяются на анонимные (</a:t>
            </a:r>
            <a:r>
              <a:rPr lang="ru-RU" dirty="0" err="1" smtClean="0"/>
              <a:t>неперсонифицированные</a:t>
            </a:r>
            <a:r>
              <a:rPr lang="ru-RU" dirty="0" smtClean="0"/>
              <a:t>) системы, в которых разрешается проводить операции без идентификации пользователя, и не анонимные (персонифицированные) системы, требующие обязательной идентификации пользователя.</a:t>
            </a:r>
          </a:p>
          <a:p>
            <a:pPr>
              <a:buNone/>
            </a:pPr>
            <a:r>
              <a:rPr lang="ru-RU" dirty="0" smtClean="0"/>
              <a:t>Следует также различать электронные </a:t>
            </a:r>
            <a:r>
              <a:rPr lang="ru-RU" dirty="0" err="1" smtClean="0">
                <a:hlinkClick r:id="rId4" action="ppaction://hlinkfile" tooltip="Фиатные деньги"/>
              </a:rPr>
              <a:t>фиатные</a:t>
            </a:r>
            <a:r>
              <a:rPr lang="ru-RU" dirty="0" smtClean="0">
                <a:hlinkClick r:id="rId4" action="ppaction://hlinkfile" tooltip="Фиатные деньги"/>
              </a:rPr>
              <a:t> деньги</a:t>
            </a:r>
            <a:r>
              <a:rPr lang="ru-RU" dirty="0" smtClean="0"/>
              <a:t> и электронные </a:t>
            </a:r>
            <a:r>
              <a:rPr lang="ru-RU" dirty="0" err="1" smtClean="0">
                <a:hlinkClick r:id="rId5" action="ppaction://hlinkfile" tooltip="Нефиатные деньги"/>
              </a:rPr>
              <a:t>нефиатные</a:t>
            </a:r>
            <a:r>
              <a:rPr lang="ru-RU" dirty="0" smtClean="0">
                <a:hlinkClick r:id="rId5" action="ppaction://hlinkfile" tooltip="Нефиатные деньги"/>
              </a:rPr>
              <a:t> деньги</a:t>
            </a:r>
            <a:r>
              <a:rPr lang="ru-RU" dirty="0" smtClean="0"/>
              <a:t>. Электронные </a:t>
            </a:r>
            <a:r>
              <a:rPr lang="ru-RU" dirty="0" err="1" smtClean="0"/>
              <a:t>фиатные</a:t>
            </a:r>
            <a:r>
              <a:rPr lang="ru-RU" dirty="0" smtClean="0"/>
              <a:t> деньги обязательно выражены в одной из государственных валют и являются разновидностью денежных единиц платёжной системы одного из государств. Государство законами обязывает всех граждан принимать к оплате </a:t>
            </a:r>
            <a:r>
              <a:rPr lang="ru-RU" dirty="0" err="1" smtClean="0"/>
              <a:t>фиатные</a:t>
            </a:r>
            <a:r>
              <a:rPr lang="ru-RU" dirty="0" smtClean="0"/>
              <a:t> деньги. Соответственно, эмиссия, обращение и погашение электронных </a:t>
            </a:r>
            <a:r>
              <a:rPr lang="ru-RU" dirty="0" err="1" smtClean="0"/>
              <a:t>фиатных</a:t>
            </a:r>
            <a:r>
              <a:rPr lang="ru-RU" dirty="0" smtClean="0"/>
              <a:t> денег происходит по правилам национальных законодательств, </a:t>
            </a:r>
            <a:r>
              <a:rPr lang="ru-RU" dirty="0" err="1" smtClean="0"/>
              <a:t>центробанков</a:t>
            </a:r>
            <a:r>
              <a:rPr lang="ru-RU" dirty="0" smtClean="0"/>
              <a:t> или других государственных регуляторов. Электронные </a:t>
            </a:r>
            <a:r>
              <a:rPr lang="ru-RU" dirty="0" err="1" smtClean="0"/>
              <a:t>нефиатные</a:t>
            </a:r>
            <a:r>
              <a:rPr lang="ru-RU" dirty="0" smtClean="0"/>
              <a:t> деньги являются электронными единицами стоимости негосударственных платёжных систем. Соответственно, эмиссия, обращение и погашение (обмен на </a:t>
            </a:r>
            <a:r>
              <a:rPr lang="ru-RU" dirty="0" err="1" smtClean="0"/>
              <a:t>фиатные</a:t>
            </a:r>
            <a:r>
              <a:rPr lang="ru-RU" dirty="0" smtClean="0"/>
              <a:t> деньги) электронных </a:t>
            </a:r>
            <a:r>
              <a:rPr lang="ru-RU" dirty="0" err="1" smtClean="0"/>
              <a:t>нефиатных</a:t>
            </a:r>
            <a:r>
              <a:rPr lang="ru-RU" dirty="0" smtClean="0"/>
              <a:t> денег происходят по правилам негосударственных платёжных систем.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Преимущества электронных денег.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01122" cy="54315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Электронные деньги особенно полезны и удобны при осуществлении массовых платежей небольших сумм. Например, при платежах в транспорте, кинотеатрах, клубах, оплате коммунальных услуг, оплате различных штрафов, расчётах в интернете и т. д. Процесс платежа электронными деньгами осуществляется быстро, не возникает очередей, не надо выдавать сдачу, деньги переходят от плательщика к получателю быстро.</a:t>
            </a:r>
          </a:p>
          <a:p>
            <a:r>
              <a:rPr lang="ru-RU" dirty="0" smtClean="0"/>
              <a:t>Электронные деньги корректнее всего сравнивать с наличными деньгами, так как обращение безналичных денег обязательно персонифицировано, и известны реквизиты обеих сторон. В случае расчётов электронными деньгами достаточно знать реквизиты получателя денег.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85750" y="571500"/>
            <a:ext cx="8572500" cy="600233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Электронные деньги имеют следующие преимущества перед наличными деньгами:</a:t>
            </a:r>
          </a:p>
          <a:p>
            <a:r>
              <a:rPr lang="ru-RU" dirty="0" smtClean="0"/>
              <a:t>превосходная делимость и </a:t>
            </a:r>
            <a:r>
              <a:rPr lang="ru-RU" dirty="0" err="1" smtClean="0"/>
              <a:t>объединяемость</a:t>
            </a:r>
            <a:r>
              <a:rPr lang="ru-RU" dirty="0" smtClean="0"/>
              <a:t> — при проведении платежа не возникает необходимость в сдаче;</a:t>
            </a:r>
          </a:p>
          <a:p>
            <a:r>
              <a:rPr lang="ru-RU" dirty="0" smtClean="0"/>
              <a:t>высокая портативность — величина суммы не связана с габаритными или весовыми размерами денег, как в случае с наличными деньгами;</a:t>
            </a:r>
          </a:p>
          <a:p>
            <a:r>
              <a:rPr lang="ru-RU" dirty="0" smtClean="0"/>
              <a:t>очень низкая стоимость эмиссии электронных денег — не надо чеканить монеты и печатать банкноты, использовать металлы, бумагу, краски и т. д.;</a:t>
            </a:r>
          </a:p>
          <a:p>
            <a:r>
              <a:rPr lang="ru-RU" dirty="0" smtClean="0"/>
              <a:t>не нужно физически пересчитывать деньги, эта функция переносится на инструмент хранения или платёжный инструмент;</a:t>
            </a:r>
          </a:p>
          <a:p>
            <a:r>
              <a:rPr lang="ru-RU" dirty="0" smtClean="0"/>
              <a:t>проще, чем в случае с наличными деньгами, организовать физическую охрану электронных денег;</a:t>
            </a:r>
          </a:p>
          <a:p>
            <a:r>
              <a:rPr lang="ru-RU" dirty="0" smtClean="0"/>
              <a:t>момент платежа фиксируется электронными системами, воздействие </a:t>
            </a:r>
            <a:r>
              <a:rPr lang="ru-RU" dirty="0" smtClean="0">
                <a:hlinkClick r:id="rId2" action="ppaction://hlinkfile" tooltip="Человеческий фактор"/>
              </a:rPr>
              <a:t>человеческого фактора</a:t>
            </a:r>
            <a:r>
              <a:rPr lang="ru-RU" dirty="0" smtClean="0"/>
              <a:t> снижается;</a:t>
            </a:r>
          </a:p>
          <a:p>
            <a:r>
              <a:rPr lang="ru-RU" dirty="0" smtClean="0"/>
              <a:t>при платеже через </a:t>
            </a:r>
            <a:r>
              <a:rPr lang="ru-RU" dirty="0" err="1" smtClean="0"/>
              <a:t>фискализированное</a:t>
            </a:r>
            <a:r>
              <a:rPr lang="ru-RU" dirty="0" smtClean="0"/>
              <a:t> </a:t>
            </a:r>
            <a:r>
              <a:rPr lang="ru-RU" dirty="0" err="1" smtClean="0"/>
              <a:t>эквайринговое</a:t>
            </a:r>
            <a:r>
              <a:rPr lang="ru-RU" dirty="0" smtClean="0"/>
              <a:t> устройство торговцу невозможно укрыть средства от налогообложения;</a:t>
            </a:r>
          </a:p>
          <a:p>
            <a:r>
              <a:rPr lang="ru-RU" dirty="0" smtClean="0"/>
              <a:t>электронные деньги не нужно пересчитывать, упаковывать, перевозить и организовывать специальные хранилища;</a:t>
            </a:r>
          </a:p>
          <a:p>
            <a:r>
              <a:rPr lang="ru-RU" dirty="0" smtClean="0"/>
              <a:t>идеальная </a:t>
            </a:r>
            <a:r>
              <a:rPr lang="ru-RU" dirty="0" err="1" smtClean="0"/>
              <a:t>сохраняемость</a:t>
            </a:r>
            <a:r>
              <a:rPr lang="ru-RU" dirty="0" smtClean="0"/>
              <a:t> — электронные деньги не теряют своих качеств с течением времени;</a:t>
            </a:r>
          </a:p>
          <a:p>
            <a:r>
              <a:rPr lang="ru-RU" dirty="0" smtClean="0"/>
              <a:t>идеальная качественная однородность — отдельные экземпляры электронных денег не обладают уникальными свойствами (как, например, царапины на монетах);</a:t>
            </a:r>
          </a:p>
          <a:p>
            <a:r>
              <a:rPr lang="ru-RU" dirty="0" smtClean="0"/>
              <a:t>безопасность — защищённость от хищения, подделки, изменения номинала и т. п., обеспечивается криптографическими и электронными средствами.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Недостатки электронных денег.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21723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отсутствие устоявшегося правового регулирования: многие государства ещё не определились в своём однозначном отношении к электронным деньгам;</a:t>
            </a:r>
          </a:p>
          <a:p>
            <a:r>
              <a:rPr lang="ru-RU" dirty="0" smtClean="0"/>
              <a:t>несмотря на отличную портативность, электронные деньги нуждаются в специальных инструментах хранения и обращения;</a:t>
            </a:r>
          </a:p>
          <a:p>
            <a:r>
              <a:rPr lang="ru-RU" dirty="0" smtClean="0"/>
              <a:t>как и в случае наличных денег, при физическом уничтожении носителя электронных денег, восстановить денежную стоимость владельцу невозможно;</a:t>
            </a:r>
          </a:p>
          <a:p>
            <a:r>
              <a:rPr lang="ru-RU" dirty="0" smtClean="0"/>
              <a:t>отсутствует узнаваемость — без специальных электронных устройств нельзя легко и быстро определить, что это за предмет, сумму и т. д.;</a:t>
            </a:r>
          </a:p>
          <a:p>
            <a:r>
              <a:rPr lang="ru-RU" dirty="0" smtClean="0"/>
              <a:t>невозможность прямой передачи части денег от одного плательщика другому;</a:t>
            </a:r>
          </a:p>
          <a:p>
            <a:r>
              <a:rPr lang="ru-RU" dirty="0" smtClean="0"/>
              <a:t>средства криптографической защиты, которыми защищаются системы электронных денег, ещё не имеют длительной истории успешной эксплуатации;</a:t>
            </a:r>
          </a:p>
          <a:p>
            <a:r>
              <a:rPr lang="ru-RU" dirty="0" smtClean="0"/>
              <a:t>теоретически заинтересованные лица могут пытаться отслеживать персональные данные плательщиков и обращение электронных денег вне банковской системы;</a:t>
            </a:r>
          </a:p>
          <a:p>
            <a:r>
              <a:rPr lang="ru-RU" dirty="0" smtClean="0"/>
              <a:t>безопасность (защищённость от хищения, подделки, изменения номинала и т. п.) не подтверждена широким обращением и </a:t>
            </a:r>
            <a:r>
              <a:rPr lang="ru-RU" dirty="0" err="1" smtClean="0"/>
              <a:t>беспроблемной</a:t>
            </a:r>
            <a:r>
              <a:rPr lang="ru-RU" dirty="0" smtClean="0"/>
              <a:t> </a:t>
            </a:r>
            <a:r>
              <a:rPr lang="ru-RU" dirty="0" smtClean="0"/>
              <a:t>историей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теоретически возможны хищения электронных денег, посредством инновационных методов, используя недостаточную зрелость технологий защиты.</a:t>
            </a:r>
          </a:p>
          <a:p>
            <a:endParaRPr lang="ru-RU" dirty="0"/>
          </a:p>
        </p:txBody>
      </p:sp>
      <p:pic>
        <p:nvPicPr>
          <p:cNvPr id="4098" name="Picture 2" descr="C:\Documents and Settings\Ученик\Мои документы\Мои рисунки\картинки\Люди\мультик детектив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5357826"/>
            <a:ext cx="1857388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/>
          </a:bodyPr>
          <a:lstStyle/>
          <a:p>
            <a:r>
              <a:rPr lang="ru-RU" dirty="0" smtClean="0"/>
              <a:t>Электронные деньги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01122" cy="536011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Российский закон «О национальной платёжной системе» содержит следующее определение электронных денежных средств: это денежные средства, которые предварительно предоставлены одним лицом </a:t>
            </a:r>
            <a:r>
              <a:rPr lang="ru-RU" dirty="0" smtClean="0"/>
              <a:t>( </a:t>
            </a:r>
            <a:r>
              <a:rPr lang="ru-RU" dirty="0" err="1" smtClean="0"/>
              <a:t>лицом</a:t>
            </a:r>
            <a:r>
              <a:rPr lang="ru-RU" dirty="0" smtClean="0"/>
              <a:t>, предоставившим денежные средства) другому лицу, учитывающему информацию о размере предоставленных денежных средств без открытия </a:t>
            </a:r>
            <a:r>
              <a:rPr lang="ru-RU" dirty="0" smtClean="0">
                <a:hlinkClick r:id="rId2" action="ppaction://hlinkfile" tooltip="Банк"/>
              </a:rPr>
              <a:t>банковского</a:t>
            </a:r>
            <a:r>
              <a:rPr lang="ru-RU" dirty="0" smtClean="0"/>
              <a:t> счёта (обязанному лицу), для исполнения денежных обязательств лица, предоставившего денежные средства, перед третьими лицами и в отношении которых лицо, предоставившее денежные средства, имеет право передавать распоряжения исключительно с использованием электронных средств платежа.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125</TotalTime>
  <Words>316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Электронные денежные системы.</vt:lpstr>
      <vt:lpstr>Вопросы.</vt:lpstr>
      <vt:lpstr>Цели</vt:lpstr>
      <vt:lpstr>Электронные денежные системы.</vt:lpstr>
      <vt:lpstr>Разновидность электронных денег.</vt:lpstr>
      <vt:lpstr>Преимущества электронных денег.</vt:lpstr>
      <vt:lpstr>Слайд 7</vt:lpstr>
      <vt:lpstr>Недостатки электронных денег.</vt:lpstr>
      <vt:lpstr>Электронные деньги в России</vt:lpstr>
      <vt:lpstr>Заключение. Вывод</vt:lpstr>
      <vt:lpstr>Использованные ресурсы.</vt:lpstr>
    </vt:vector>
  </TitlesOfParts>
  <Company>Гимназия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технологии и их возможности.</dc:title>
  <dc:creator>Ученик</dc:creator>
  <cp:lastModifiedBy>Ученик</cp:lastModifiedBy>
  <cp:revision>14</cp:revision>
  <dcterms:created xsi:type="dcterms:W3CDTF">2014-08-29T12:04:24Z</dcterms:created>
  <dcterms:modified xsi:type="dcterms:W3CDTF">2014-09-19T10:18:14Z</dcterms:modified>
</cp:coreProperties>
</file>