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1" r:id="rId15"/>
    <p:sldId id="267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C9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209" autoAdjust="0"/>
    <p:restoredTop sz="97243" autoAdjust="0"/>
  </p:normalViewPr>
  <p:slideViewPr>
    <p:cSldViewPr>
      <p:cViewPr varScale="1">
        <p:scale>
          <a:sx n="46" d="100"/>
          <a:sy n="46" d="100"/>
        </p:scale>
        <p:origin x="-6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01F541-B35C-4A5D-8D04-1D63E0E19F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D895AE-4183-42BB-81E7-911BC23CE1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1F541-B35C-4A5D-8D04-1D63E0E19F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895AE-4183-42BB-81E7-911BC23CE1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1F541-B35C-4A5D-8D04-1D63E0E19F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895AE-4183-42BB-81E7-911BC23CE1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1F541-B35C-4A5D-8D04-1D63E0E19F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895AE-4183-42BB-81E7-911BC23CE1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1F541-B35C-4A5D-8D04-1D63E0E19F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895AE-4183-42BB-81E7-911BC23CE1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1F541-B35C-4A5D-8D04-1D63E0E19F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895AE-4183-42BB-81E7-911BC23CE1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1F541-B35C-4A5D-8D04-1D63E0E19F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895AE-4183-42BB-81E7-911BC23CE1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1F541-B35C-4A5D-8D04-1D63E0E19F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895AE-4183-42BB-81E7-911BC23CE1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1F541-B35C-4A5D-8D04-1D63E0E19F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895AE-4183-42BB-81E7-911BC23CE1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701F541-B35C-4A5D-8D04-1D63E0E19F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895AE-4183-42BB-81E7-911BC23CE1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01F541-B35C-4A5D-8D04-1D63E0E19F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D895AE-4183-42BB-81E7-911BC23CE1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701F541-B35C-4A5D-8D04-1D63E0E19F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4D895AE-4183-42BB-81E7-911BC23CE1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" TargetMode="External"/><Relationship Id="rId2" Type="http://schemas.openxmlformats.org/officeDocument/2006/relationships/hyperlink" Target="http://inf1.info/informaticshistor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 развития информатики как науки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3214686"/>
            <a:ext cx="5257792" cy="268129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Выполнила ученица 10 А класса</a:t>
            </a:r>
          </a:p>
          <a:p>
            <a:r>
              <a:rPr lang="ru-RU" sz="2400" dirty="0" smtClean="0"/>
              <a:t>МБОУ гимназии №1</a:t>
            </a:r>
          </a:p>
          <a:p>
            <a:r>
              <a:rPr lang="ru-RU" sz="2400" dirty="0" smtClean="0"/>
              <a:t>Г.Светлограда </a:t>
            </a:r>
          </a:p>
          <a:p>
            <a:r>
              <a:rPr lang="ru-RU" sz="2400" dirty="0" smtClean="0"/>
              <a:t>Савченко Юлия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Его можно смело назвать первой информационной технологией. Воспроизведение информации было поставлено на поток, на промышленную основу. По сравнению с предыдущим на этом этапе не столько увеличивалась возможность хранения информации (хотя и здесь был выигрыш: письменный источник – это часто один-единственный экземпляр, печатная книга – это целый тираж экземпляров, а следовательно, и малая вероятность потери информации при хранении), сколько повысилась доступность информации и точность ее воспроизведения.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Третий этап  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     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книгопечатание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  Этот этап связан с успехами точных наук</a:t>
            </a:r>
            <a:r>
              <a:rPr lang="ru-RU" dirty="0" smtClean="0"/>
              <a:t> (прежде всего математики и физики) </a:t>
            </a:r>
            <a:r>
              <a:rPr lang="ru-RU" i="1" dirty="0" smtClean="0"/>
              <a:t>и начинающейся научно-технической революцией</a:t>
            </a:r>
            <a:r>
              <a:rPr lang="ru-RU" dirty="0" smtClean="0"/>
              <a:t>. Этот этап характеризуется возникновением таких мощных средств связи, как радио, телефон и телеграф, а позднее и телевидение. Появились новые возможности получения и хранения информации – фотография и кино. К ним очень важно добавить разработку методов записи информации на магнитные носители (магнитные ленты, диски).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Четвертый</a:t>
            </a:r>
            <a:br>
              <a:rPr lang="ru-RU" i="1" dirty="0" smtClean="0"/>
            </a:br>
            <a:r>
              <a:rPr lang="ru-RU" dirty="0" smtClean="0"/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(последний)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Этапы предыстории информати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7715272" cy="392909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8001024" cy="5248584"/>
          </a:xfrm>
        </p:spPr>
        <p:txBody>
          <a:bodyPr>
            <a:normAutofit fontScale="92500"/>
          </a:bodyPr>
          <a:lstStyle/>
          <a:p>
            <a:pPr marL="273050" indent="-3175">
              <a:buNone/>
            </a:pPr>
            <a:r>
              <a:rPr lang="ru-RU" dirty="0" smtClean="0"/>
              <a:t>В школах СССР учебная дисциплина «Информатика» появилась в 1985 году одновременно с первым учебником А. П. Ершова «Основы информатики и вычислительной техники</a:t>
            </a:r>
            <a:r>
              <a:rPr lang="ru-RU" dirty="0" smtClean="0"/>
              <a:t>».</a:t>
            </a:r>
            <a:endParaRPr lang="ru-RU" dirty="0" smtClean="0"/>
          </a:p>
          <a:p>
            <a:pPr marL="273050" indent="-3175">
              <a:buNone/>
            </a:pPr>
            <a:r>
              <a:rPr lang="ru-RU" dirty="0" smtClean="0"/>
              <a:t>4 декабря отмечается День российской информатики, так как в этот день в 1948 году Государственный комитет Совета министров СССР по внедрению передовой техники в народное хозяйство зарегистрировал за номером 10 475 изобретение И. С. </a:t>
            </a:r>
            <a:r>
              <a:rPr lang="ru-RU" dirty="0" err="1" smtClean="0"/>
              <a:t>Брука</a:t>
            </a:r>
            <a:r>
              <a:rPr lang="ru-RU" dirty="0" smtClean="0"/>
              <a:t> и Б. И. </a:t>
            </a:r>
            <a:r>
              <a:rPr lang="ru-RU" dirty="0" err="1" smtClean="0"/>
              <a:t>Рамеева</a:t>
            </a:r>
            <a:r>
              <a:rPr lang="ru-RU" dirty="0" smtClean="0"/>
              <a:t> — цифровую электронную вычислительную </a:t>
            </a:r>
            <a:r>
              <a:rPr lang="ru-RU" dirty="0" smtClean="0"/>
              <a:t>машину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Отечественная история информатики </a:t>
            </a:r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215338" cy="564357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Начало «цифровой революции», включающей информационную эпоху и интернет. </a:t>
            </a:r>
          </a:p>
          <a:p>
            <a:r>
              <a:rPr lang="ru-RU" dirty="0" smtClean="0"/>
              <a:t>Дано формальное определение вычислений и вычислимости, и доказательство того, что существуют алгоритмически неразрешимые </a:t>
            </a:r>
            <a:r>
              <a:rPr lang="ru-RU" dirty="0" smtClean="0"/>
              <a:t>задачи. </a:t>
            </a:r>
            <a:endParaRPr lang="ru-RU" dirty="0" smtClean="0"/>
          </a:p>
          <a:p>
            <a:r>
              <a:rPr lang="ru-RU" dirty="0" smtClean="0"/>
              <a:t>Введено понятие языка программирования, то есть средства для точного выражения методологической информации на различных уровнях </a:t>
            </a:r>
            <a:r>
              <a:rPr lang="ru-RU" dirty="0" smtClean="0"/>
              <a:t>абстракции. </a:t>
            </a:r>
            <a:endParaRPr lang="ru-RU" dirty="0" smtClean="0"/>
          </a:p>
          <a:p>
            <a:r>
              <a:rPr lang="ru-RU" dirty="0" smtClean="0"/>
              <a:t>В криптографии расшифровка кода «</a:t>
            </a:r>
            <a:r>
              <a:rPr lang="ru-RU" dirty="0" err="1" smtClean="0"/>
              <a:t>Энигмы</a:t>
            </a:r>
            <a:r>
              <a:rPr lang="ru-RU" dirty="0" smtClean="0"/>
              <a:t>» стала </a:t>
            </a:r>
            <a:r>
              <a:rPr lang="ru-RU" dirty="0" smtClean="0"/>
              <a:t>важным фактором победы союзных войск во Второй мировой </a:t>
            </a:r>
            <a:r>
              <a:rPr lang="ru-RU" dirty="0" smtClean="0"/>
              <a:t>войне. </a:t>
            </a:r>
            <a:endParaRPr lang="ru-RU" dirty="0" smtClean="0"/>
          </a:p>
          <a:p>
            <a:r>
              <a:rPr lang="ru-RU" dirty="0" smtClean="0"/>
              <a:t>Вычислительные </a:t>
            </a:r>
            <a:r>
              <a:rPr lang="ru-RU" dirty="0" smtClean="0"/>
              <a:t>методы обеспечили </a:t>
            </a:r>
            <a:r>
              <a:rPr lang="ru-RU" dirty="0" smtClean="0"/>
              <a:t>возможность практической оценки процессов и ситуаций большой сложности, а также возможность проведения экспериментов исключительно за счет программного обеспечения. Появилась возможность углубленного изучения разума и картирования генома человека, благодаря проекту «Геном человека». Проекты распределенных вычислений, такие как </a:t>
            </a:r>
            <a:r>
              <a:rPr lang="ru-RU" dirty="0" err="1" smtClean="0"/>
              <a:t>Folding@Home</a:t>
            </a:r>
            <a:r>
              <a:rPr lang="ru-RU" dirty="0" smtClean="0"/>
              <a:t>, исследуют сворачивание молекул белка.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320040"/>
            <a:ext cx="6624662" cy="6800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Вклад информатики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8072462" cy="61436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С разработкой первых ЭВМ принято связывать возникновение информатики как науки, начало ее </a:t>
            </a:r>
            <a:r>
              <a:rPr lang="ru-RU" b="1" dirty="0" smtClean="0"/>
              <a:t>истории</a:t>
            </a:r>
            <a:r>
              <a:rPr lang="ru-RU" dirty="0" smtClean="0"/>
              <a:t>. Для такой привязки имеется несколько причин. Во-первых, сам термин «информатика» появился благодаря развитию вычислительной техники, и поначалу под ним понималась наука о вычислениях (первые ЭВМ большей частью использовались для проведения числовых расчетов). Во-вторых, выделению информатики в отдельную науку способствовало такое важное свойство современной вычислительной техники, как единая форма представления обрабатываемой и хранимой информации. Вся информация, вне зависимости от ее вида, хранится и обрабатывается на ЭВМ в двоичной форме. Так получилось, что компьютер в одной системе объединил хранение и обработку числовой, текстовой (символьной) и аудиовизуальной (звук, изображение) информации. В этом состояла инициирующая роль вычислительной техники при возникновении и оформлении новой науки.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239000" cy="57148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Дополнительная информация </a:t>
            </a:r>
            <a:endParaRPr lang="ru-RU" sz="32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indent="-3175">
              <a:buNone/>
            </a:pPr>
            <a:r>
              <a:rPr lang="ru-RU" dirty="0" smtClean="0"/>
              <a:t>Подводя итог, можно сказать, что информатика развивалась очень быстро и не останавливает своё развитее на сегодняшний день. Без информатики, путь ко многим открытиям в других областях науки был бы закрыт.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Вывод</a:t>
            </a:r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inf1.info/informaticshistory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ru.wikipedia.org/wiki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/>
          <a:lstStyle/>
          <a:p>
            <a:r>
              <a:rPr lang="ru-RU" dirty="0" smtClean="0"/>
              <a:t>Список </a:t>
            </a:r>
            <a:r>
              <a:rPr lang="ru-RU" dirty="0" smtClean="0"/>
              <a:t>л</a:t>
            </a:r>
            <a:r>
              <a:rPr lang="ru-RU" dirty="0" smtClean="0"/>
              <a:t>итературы </a:t>
            </a: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информатика?</a:t>
            </a:r>
          </a:p>
          <a:p>
            <a:r>
              <a:rPr lang="ru-RU" dirty="0" smtClean="0"/>
              <a:t>В какой период времени возникла информатика?</a:t>
            </a:r>
          </a:p>
          <a:p>
            <a:r>
              <a:rPr lang="ru-RU" dirty="0" smtClean="0"/>
              <a:t> </a:t>
            </a:r>
            <a:r>
              <a:rPr lang="ru-RU" dirty="0" smtClean="0"/>
              <a:t>Как развивалась эта наука?</a:t>
            </a:r>
          </a:p>
          <a:p>
            <a:r>
              <a:rPr lang="ru-RU" dirty="0" smtClean="0"/>
              <a:t>Какой вклад в другие науки внесла информатика?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r>
              <a:rPr lang="ru-RU" dirty="0" smtClean="0"/>
              <a:t>               </a:t>
            </a:r>
            <a:r>
              <a:rPr lang="ru-RU" dirty="0" smtClean="0"/>
              <a:t>Вопросы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Узнать :</a:t>
            </a:r>
          </a:p>
          <a:p>
            <a:pPr marL="0" indent="0">
              <a:buFont typeface="Wingdings" pitchFamily="2" charset="2"/>
              <a:buChar char="v"/>
            </a:pPr>
            <a:r>
              <a:rPr lang="ru-RU" dirty="0" smtClean="0"/>
              <a:t>Как возникла информатика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Как развивалась информатика</a:t>
            </a:r>
          </a:p>
          <a:p>
            <a:pPr marL="976313" indent="0">
              <a:buFont typeface="Wingdings" pitchFamily="2" charset="2"/>
              <a:buChar char="§"/>
            </a:pPr>
            <a:r>
              <a:rPr lang="ru-RU" dirty="0" smtClean="0"/>
              <a:t>Отечественная история развития</a:t>
            </a:r>
          </a:p>
          <a:p>
            <a:pPr marL="0" indent="0">
              <a:buFont typeface="Wingdings" pitchFamily="2" charset="2"/>
              <a:buChar char="v"/>
            </a:pPr>
            <a:r>
              <a:rPr lang="ru-RU" dirty="0" smtClean="0"/>
              <a:t>Какие вклады внесла информатика в другие науки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r>
              <a:rPr lang="ru-RU" dirty="0" smtClean="0"/>
              <a:t>             Цели работы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7239000" cy="5169876"/>
          </a:xfrm>
        </p:spPr>
        <p:txBody>
          <a:bodyPr>
            <a:normAutofit fontScale="92500" lnSpcReduction="20000"/>
          </a:bodyPr>
          <a:lstStyle/>
          <a:p>
            <a:pPr marL="273050" indent="-3175">
              <a:buNone/>
            </a:pPr>
            <a:r>
              <a:rPr lang="ru-RU" dirty="0" smtClean="0"/>
              <a:t>Это молодая научная дисциплина, изучающая вопросы, связанные с поиском, сбором, хранением, преобразованием и использованием информации в самых различных сферах человеческой деятельности. Генетически информатика связана с вычислительной техникой, компьютерными системами и сетями, так как именно компьютеры позволяют создавать, хранить и автоматически перерабатывать информацию в таких количествах, что научный подход к информационным процессам становится одновременно необходимым и возможным.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320040"/>
            <a:ext cx="6767538" cy="751506"/>
          </a:xfrm>
        </p:spPr>
        <p:txBody>
          <a:bodyPr>
            <a:normAutofit/>
          </a:bodyPr>
          <a:lstStyle/>
          <a:p>
            <a:r>
              <a:rPr lang="ru-RU" dirty="0" smtClean="0"/>
              <a:t>        Информатика 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 marL="273050" indent="-3175">
              <a:buNone/>
            </a:pPr>
            <a:r>
              <a:rPr lang="ru-RU" dirty="0" smtClean="0"/>
              <a:t>Информатика как наука стала развиваться с середины прошлого столетия, что связано с появлением ЭВМ и начавшейся компьютерной революцией. Появление вычислительных машин в 1950-е гг. создало для информатики необходимую аппаратную поддержку, т.е. благоприятную среду для ее развития как науки.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239000" cy="10715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Возникновение информатики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5241314"/>
          </a:xfrm>
        </p:spPr>
        <p:txBody>
          <a:bodyPr>
            <a:noAutofit/>
          </a:bodyPr>
          <a:lstStyle/>
          <a:p>
            <a:pPr marL="0" indent="0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Предыстория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Начальный этап предыстории информатики </a:t>
            </a:r>
          </a:p>
          <a:p>
            <a:pPr marL="0" indent="0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Второй этап</a:t>
            </a:r>
          </a:p>
          <a:p>
            <a:pPr marL="0" indent="0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Третий этап</a:t>
            </a:r>
          </a:p>
          <a:p>
            <a:pPr marL="0" indent="0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Четвертый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(последний)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этап</a:t>
            </a:r>
            <a:endParaRPr lang="ru-RU" sz="2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239000" cy="6772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Этапы истории информатики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8072462" cy="5572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Предыстория</a:t>
            </a:r>
            <a:r>
              <a:rPr lang="ru-RU" dirty="0" smtClean="0"/>
              <a:t> информатики такая же древняя, как и история развития человеческого общества. В предыстории также выделяют (весьма приближенно) ряд этапов. Каждый из них характеризуется резким возрастанием, по сравнению с предыдущим этапом, возможностей хранения, передачи и обработки информации.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310570" cy="5371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Предыстория</a:t>
            </a: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Освоение человеком развитой устной речи. </a:t>
            </a:r>
            <a:r>
              <a:rPr lang="ru-RU" dirty="0" smtClean="0"/>
              <a:t>Членораздельная речь, язык стали специфическим социальным средством хранения и передачи информации.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Начальный этап предыстории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8215338" cy="552706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dirty="0" smtClean="0"/>
              <a:t> На этом этапе резко возросли возможности хранения информации. Человек получил искусственную внешнюю память. Организация почтовых служб позволила использовать письменность и как средство передачи информации. Кроме того, возникновение письменности было необходимым условием для начала развития наук (вспомним, например, Древнюю Грецию). С этим же этапом, по всей видимости, связано и возникновение понятия «натуральное число». Все народы, обладавшие письменностью, владели понятием числа и пользовались той или иной системой счисления.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124728" cy="1071546"/>
          </a:xfrm>
        </p:spPr>
        <p:txBody>
          <a:bodyPr>
            <a:noAutofit/>
          </a:bodyPr>
          <a:lstStyle/>
          <a:p>
            <a:r>
              <a:rPr lang="ru-RU" sz="3200" i="1" dirty="0" smtClean="0"/>
              <a:t> </a:t>
            </a:r>
            <a:br>
              <a:rPr lang="ru-RU" sz="3200" i="1" dirty="0" smtClean="0"/>
            </a:br>
            <a:r>
              <a:rPr lang="ru-RU" sz="3200" i="1" dirty="0" smtClean="0"/>
              <a:t> Второй этап </a:t>
            </a:r>
            <a:br>
              <a:rPr lang="ru-RU" sz="3200" i="1" dirty="0" smtClean="0"/>
            </a:br>
            <a:r>
              <a:rPr lang="ru-RU" sz="3200" i="1" dirty="0" smtClean="0"/>
              <a:t> </a:t>
            </a:r>
            <a:r>
              <a:rPr lang="ru-RU" sz="3200" i="1" dirty="0" smtClean="0">
                <a:solidFill>
                  <a:schemeClr val="accent1">
                    <a:lumMod val="75000"/>
                  </a:schemeClr>
                </a:solidFill>
              </a:rPr>
              <a:t>Возникновение письменности </a:t>
            </a:r>
            <a:endParaRPr lang="ru-RU" sz="32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119</TotalTime>
  <Words>827</Words>
  <Application>Microsoft Office PowerPoint</Application>
  <PresentationFormat>Экран (4:3)</PresentationFormat>
  <Paragraphs>54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История развития информатики как науки </vt:lpstr>
      <vt:lpstr>               Вопросы</vt:lpstr>
      <vt:lpstr>             Цели работы</vt:lpstr>
      <vt:lpstr>        Информатика </vt:lpstr>
      <vt:lpstr>Возникновение информатики</vt:lpstr>
      <vt:lpstr>Этапы истории информатики</vt:lpstr>
      <vt:lpstr>                  Предыстория</vt:lpstr>
      <vt:lpstr>Начальный этап предыстории</vt:lpstr>
      <vt:lpstr>   Второй этап   Возникновение письменности </vt:lpstr>
      <vt:lpstr>Третий этап          книгопечатание</vt:lpstr>
      <vt:lpstr>Четвертый  (последний)</vt:lpstr>
      <vt:lpstr>Слайд 12</vt:lpstr>
      <vt:lpstr>Отечественная история информатики </vt:lpstr>
      <vt:lpstr>Вклад информатики</vt:lpstr>
      <vt:lpstr>Дополнительная информация </vt:lpstr>
      <vt:lpstr>                  Вывод</vt:lpstr>
      <vt:lpstr>Список литературы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развития информатики как науки </dc:title>
  <dc:creator>Ученик</dc:creator>
  <cp:lastModifiedBy>Ученик</cp:lastModifiedBy>
  <cp:revision>14</cp:revision>
  <dcterms:created xsi:type="dcterms:W3CDTF">2014-11-28T08:34:46Z</dcterms:created>
  <dcterms:modified xsi:type="dcterms:W3CDTF">2014-12-19T06:51:17Z</dcterms:modified>
</cp:coreProperties>
</file>