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5C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1/8/2015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Моделирование в медицине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r>
              <a:rPr lang="en-US" dirty="0" smtClean="0"/>
              <a:t>D </a:t>
            </a:r>
            <a:r>
              <a:rPr lang="ru-RU" dirty="0" smtClean="0"/>
              <a:t>технологии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221088"/>
            <a:ext cx="2852390" cy="24075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Для чего нужны 3</a:t>
            </a:r>
            <a:r>
              <a:rPr lang="en-US" dirty="0" smtClean="0">
                <a:solidFill>
                  <a:srgbClr val="FF0000"/>
                </a:solidFill>
              </a:rPr>
              <a:t>D </a:t>
            </a:r>
            <a:r>
              <a:rPr lang="ru-RU" dirty="0" smtClean="0">
                <a:solidFill>
                  <a:srgbClr val="FF0000"/>
                </a:solidFill>
              </a:rPr>
              <a:t>технологии?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Технологии трехмерной печати в медицине позволяют осуществлять моделирование внутренних органов при подготовке к операциям, предварительную проработку имплантируемых частей, отработку специального медицинского инструмента.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4873752"/>
          </a:xfrm>
        </p:spPr>
        <p:txBody>
          <a:bodyPr/>
          <a:lstStyle/>
          <a:p>
            <a:r>
              <a:rPr lang="ru-RU" dirty="0" smtClean="0"/>
              <a:t>Трехмерная печать дает возможность хирургам быстро воспроизводить 3D-модели для получения более полной информации о больном, что позволяет экономить время работы, улучшать взаимосвязь между врачом и пациентом и, в конечном итоге, улучшать здоровье пациентов.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861048"/>
            <a:ext cx="3139852" cy="2506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859504"/>
            <a:ext cx="7467600" cy="487375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Два решающих фактора успешного проведения ортопедических и челюстно-лицевых процедур – это полная связь пациентов с врачами и точный подбор </a:t>
            </a:r>
            <a:r>
              <a:rPr lang="ru-RU" dirty="0" err="1" smtClean="0">
                <a:solidFill>
                  <a:srgbClr val="C00000"/>
                </a:solidFill>
              </a:rPr>
              <a:t>имплантанта</a:t>
            </a:r>
            <a:r>
              <a:rPr lang="ru-RU" dirty="0" smtClean="0">
                <a:solidFill>
                  <a:srgbClr val="C00000"/>
                </a:solidFill>
              </a:rPr>
              <a:t>. Ясное взаимодействие позволяет пациентам быть в курсе решений по их медицинскому обслуживанию, а точная подгонка </a:t>
            </a:r>
            <a:r>
              <a:rPr lang="ru-RU" dirty="0" err="1" smtClean="0">
                <a:solidFill>
                  <a:srgbClr val="C00000"/>
                </a:solidFill>
              </a:rPr>
              <a:t>имплантанта</a:t>
            </a:r>
            <a:r>
              <a:rPr lang="ru-RU" dirty="0" smtClean="0">
                <a:solidFill>
                  <a:srgbClr val="C00000"/>
                </a:solidFill>
              </a:rPr>
              <a:t> – залог хорошего самочувствия пациента. Физические 3D-модели являются незаменимыми помощниками для улучшения условий обслуживания пациентов и работы врачей.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D_принтер_в_медицин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5157192"/>
            <a:ext cx="2338106" cy="170080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332656"/>
            <a:ext cx="7467600" cy="48737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Уже сегодня западные ученые развивают свои исследования в этой сфере, а также используют их на практике. Так, только лишь с помощью трехмерных устройств можно распечатать специальные медицинские инструменты, которые могут стать единственным способом эффективного проведения важной операции конкретному пациенту. Помимо этого, 3D-принтер в реале раскрывает широкие перспективы для развития таких </a:t>
            </a:r>
            <a:r>
              <a:rPr lang="ru-RU" b="1" dirty="0" smtClean="0"/>
              <a:t>3D технологии в медицине</a:t>
            </a:r>
            <a:r>
              <a:rPr lang="ru-RU" dirty="0" smtClean="0"/>
              <a:t>, как ортопедия и стоматология. Доказано, что его можно использовать для печати зубных протезов, в ортопедии – для создания фрагментов костей и связок, частей лицевого черепа, которые пришли в негодность или были случайно повреждены. Кроме того, как показала практика, такой опыт оказался вполне успешным и вселяет надежды на позитивное развитие трехмерных технологий для других областей медицины.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D_в_стоматологи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5445224"/>
            <a:ext cx="1549976" cy="122929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Например, мировая трансплантология сегодня стоит на пороге переворота. Ведь многие пациенты нуждаются в донорских органах, которых катастрофически не хватает. Ученым удалось доказать возможность создания искусственной печени или почки с помощью быстрого </a:t>
            </a:r>
            <a:r>
              <a:rPr lang="ru-RU" dirty="0" err="1" smtClean="0"/>
              <a:t>прототипирования</a:t>
            </a:r>
            <a:r>
              <a:rPr lang="ru-RU" dirty="0" smtClean="0"/>
              <a:t> на основе трехмерных печатных устройств. 3D-печать базируется на воссоздании заданного объекта в цифровом формате и его послойном воспроизведении. При этом, вместо пластика, например, или гипса, который используют для печати архитектурных макетов, можно использовать живые человеческие клетки. Американские </a:t>
            </a:r>
            <a:r>
              <a:rPr lang="ru-RU" dirty="0" err="1" smtClean="0"/>
              <a:t>биотехнологи</a:t>
            </a:r>
            <a:r>
              <a:rPr lang="ru-RU" dirty="0" smtClean="0"/>
              <a:t> активно работают в этом направлении.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в_медицин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501008"/>
            <a:ext cx="2810120" cy="220486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692696"/>
            <a:ext cx="7467600" cy="4873752"/>
          </a:xfrm>
        </p:spPr>
        <p:txBody>
          <a:bodyPr numCol="1"/>
          <a:lstStyle/>
          <a:p>
            <a:pPr>
              <a:buNone/>
            </a:pPr>
            <a:r>
              <a:rPr lang="ru-RU" dirty="0" smtClean="0"/>
              <a:t>Вывод: Таким </a:t>
            </a:r>
            <a:r>
              <a:rPr lang="ru-RU" dirty="0" smtClean="0"/>
              <a:t>образом, можно смело сказать, что </a:t>
            </a:r>
            <a:r>
              <a:rPr lang="ru-RU" b="1" dirty="0" smtClean="0"/>
              <a:t>3D технологии в медицине</a:t>
            </a:r>
            <a:r>
              <a:rPr lang="ru-RU" dirty="0" smtClean="0"/>
              <a:t> – это перспективное направление в развитии медицинской науки, которое может спасти жизни многих людей во всем мире.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308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Моделирование в медицине </vt:lpstr>
      <vt:lpstr>Для чего нужны 3D технологии?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в медицине</dc:title>
  <dc:creator>Ученик</dc:creator>
  <cp:lastModifiedBy>Надежда</cp:lastModifiedBy>
  <cp:revision>4</cp:revision>
  <dcterms:created xsi:type="dcterms:W3CDTF">2014-12-11T06:17:52Z</dcterms:created>
  <dcterms:modified xsi:type="dcterms:W3CDTF">2015-01-08T18:32:57Z</dcterms:modified>
</cp:coreProperties>
</file>