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0" r:id="rId4"/>
    <p:sldId id="268" r:id="rId5"/>
    <p:sldId id="258" r:id="rId6"/>
    <p:sldId id="259" r:id="rId7"/>
    <p:sldId id="261" r:id="rId8"/>
    <p:sldId id="262" r:id="rId9"/>
    <p:sldId id="263" r:id="rId10"/>
    <p:sldId id="267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ЗНАЧЕНИЕ КОМПЬЮТЕРНЫХ ТЕХНОЛОГИЙ В ЖИЗНИ СОВРЕМЕННОГО </a:t>
            </a:r>
            <a:r>
              <a:rPr lang="ru-RU" smtClean="0"/>
              <a:t>ЧЕЛОВЕКА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4876" y="3929066"/>
            <a:ext cx="4143404" cy="2500330"/>
          </a:xfrm>
        </p:spPr>
        <p:txBody>
          <a:bodyPr>
            <a:normAutofit/>
          </a:bodyPr>
          <a:lstStyle/>
          <a:p>
            <a:r>
              <a:rPr lang="ru-RU" dirty="0" smtClean="0"/>
              <a:t>Выполнено ученицой10 А </a:t>
            </a:r>
          </a:p>
          <a:p>
            <a:r>
              <a:rPr lang="ru-RU" dirty="0" smtClean="0"/>
              <a:t>МБОУ гимназии №1</a:t>
            </a:r>
          </a:p>
          <a:p>
            <a:r>
              <a:rPr lang="ru-RU" dirty="0" smtClean="0"/>
              <a:t>г. Светлограда </a:t>
            </a:r>
          </a:p>
          <a:p>
            <a:r>
              <a:rPr lang="ru-RU" dirty="0" err="1" smtClean="0"/>
              <a:t>Казарян</a:t>
            </a:r>
            <a:r>
              <a:rPr lang="ru-RU" dirty="0" smtClean="0"/>
              <a:t> Моника </a:t>
            </a:r>
            <a:r>
              <a:rPr lang="ru-RU" dirty="0" err="1" smtClean="0"/>
              <a:t>Арменовна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5" name="Рисунок 4" descr="анимация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000240"/>
            <a:ext cx="3428992" cy="30718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</a:t>
            </a:r>
            <a:r>
              <a:rPr lang="ru-RU" dirty="0" smtClean="0"/>
              <a:t>и соц.сети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Жизнь напрямую зависит от компьютера и интернета. Скорость передачи информации растет ежедневно, возрастают и технологические мощности. С помощью технических средств люди с разных концов Земли могут круглосуточно общаться друг с другом, Интернет – это один из популярнейших способов связи на сегодняшний день, главным образом потому, что он общедоступен. Также информационные технологии сегодня позволяют людям практически мгновенно получить доступ к необходимой информации.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Подвоя итог, можно сказать, что информационные технологии очень глубоко проникли в жизнь современного человека, и даже более того – без информационных технологий современное общество не сможет существовать в том виде, в котором оно находится сейчас.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68676"/>
          </a:xfrm>
        </p:spPr>
        <p:txBody>
          <a:bodyPr/>
          <a:lstStyle/>
          <a:p>
            <a:r>
              <a:rPr lang="ru-RU" sz="7200" dirty="0" smtClean="0"/>
              <a:t>Спасибо за внимание!!!!</a:t>
            </a:r>
            <a:endParaRPr lang="ru-RU" sz="7200" dirty="0"/>
          </a:p>
        </p:txBody>
      </p:sp>
      <p:pic>
        <p:nvPicPr>
          <p:cNvPr id="4" name="Содержимое 3" descr="26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10800000" flipH="1" flipV="1">
            <a:off x="3071351" y="4639945"/>
            <a:ext cx="2147069" cy="214706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ru-RU" dirty="0" smtClean="0"/>
              <a:t> В каких сферах деятельности  люди используют компьютерные технологии ?</a:t>
            </a:r>
          </a:p>
          <a:p>
            <a:pPr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ru-RU" dirty="0" smtClean="0"/>
              <a:t>Может ли общество отказаться от использования компьютерных технологий ?</a:t>
            </a:r>
          </a:p>
          <a:p>
            <a:pPr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ru-RU" dirty="0" smtClean="0"/>
              <a:t>Вредны ли для нашего здоровья компьютерные технологии?</a:t>
            </a:r>
          </a:p>
          <a:p>
            <a:pPr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ru-RU" dirty="0" smtClean="0"/>
              <a:t>Занимают ли компьютерные технологии самую важную часть в жизни общества ?</a:t>
            </a:r>
          </a:p>
          <a:p>
            <a:pPr>
              <a:buClr>
                <a:schemeClr val="tx1"/>
              </a:buClr>
              <a:buSzPct val="75000"/>
              <a:buFont typeface="Wingdings" pitchFamily="2" charset="2"/>
              <a:buChar char="§"/>
            </a:pPr>
            <a:endParaRPr lang="ru-RU" dirty="0" smtClean="0"/>
          </a:p>
          <a:p>
            <a:pPr>
              <a:buClr>
                <a:schemeClr val="tx1"/>
              </a:buClr>
              <a:buSzPct val="75000"/>
              <a:buFont typeface="Wingdings" pitchFamily="2" charset="2"/>
              <a:buChar char="§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Узнать в каких сферах деятельности люди используют компьютерные технологии </a:t>
            </a:r>
          </a:p>
          <a:p>
            <a:r>
              <a:rPr lang="ru-RU" dirty="0" smtClean="0"/>
              <a:t>Узнать сможет ли общество отказаться от компьютерных технологий .</a:t>
            </a:r>
          </a:p>
          <a:p>
            <a:r>
              <a:rPr lang="ru-RU" dirty="0" smtClean="0"/>
              <a:t>Узнать вредны ли для нас компьютерные технологии </a:t>
            </a:r>
          </a:p>
          <a:p>
            <a:r>
              <a:rPr lang="ru-RU" dirty="0" smtClean="0"/>
              <a:t>Узнать вредны на сколько важны для нас  компьютерные технологии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dirty="0" smtClean="0"/>
              <a:t>Компьютерные технологии занимают наиболее важную часть в современной жизни общества. И самой страшной бедой для человечества было бы потерять все компьютеры одновременно. По последним подсчетам ученых, в случае глобальной катастрофы, сельское хозяйство и промышленность удастся восстановить примерно за век. Тогда как выход из строя всей вычислительной техники, откинет население земли на три-четыре столетия назад.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 каких сферах деятельности люди используют компьютерные технологии 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115328" cy="471490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/>
              <a:t>       Промышленность, транспорт, сельское хозяйство, индустрия отдыха и развлечений – все напрямую зависит от компьютеров. Количество отраслей, в которых задействованы цифровые технологии неуклонно растет. Требуется все больше специалистов для их обслуживания .Появляются новые специальности и профессии. Сегодня по оценкам экспертов 90% всех транспортных перемещений людей связано с информационными целями (совещания, подписи, справки и т.д.).” Особенный вклад ИТ внесли в сферу образования, где были полностью компьютеризованны все учебные заведения, что в конечном итоге позволяет в значительной степени облегчить процесс обучения и образования. Простой пример того насколько мы зависим от компьютеров – автомобиль. Сегодня при отказе или сбое в электрической составляющей, машина просто не сможет сдвинуться с места. Высокие технологии проникли и захватили все сферы общественной жизни.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Сможет ли общество отказаться от </a:t>
            </a:r>
            <a:r>
              <a:rPr lang="ru-RU" dirty="0" err="1" smtClean="0"/>
              <a:t>компьтерных</a:t>
            </a:r>
            <a:r>
              <a:rPr lang="ru-RU" dirty="0" smtClean="0"/>
              <a:t> технологий 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Информационные технологии очень глубоко проникли в жизнь современного человека, и даже более того –без информационных технологий современное общество не сможет существовать в том виде, в котором оно находится сейчас. Следовательно общество не сможет отказаться от компьютерных технологий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Рисунок 4" descr="image00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8662" y="4714884"/>
            <a:ext cx="2286016" cy="21431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Вредны ли для нашего здоровья компьютерные технологии 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Влияние КТ на психику человека. Зависимость выражается в двух основных формах: интернет-зависимость и чрезмерная увлеченность компьютерными играми. Мы не будем углубляться в суть этих проблем, ведь при грамотном использовании компьютерных технологий польза несоизмеримо больше, и мы это ощущаем с каждым днем все больше и больше.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643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Занимают ли компьютерные технологии самую важную часть в жизни общества 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80905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Компьютерные технологии занимают наиболее важную часть в современной жизни общества. И самой страшной бедой для человечества было бы потерять все компьютеры одновременно. По последним подсчетам ученых, в случае глобальной катастрофы, сельское хозяйство и промышленность удастся восстановить примерно за век. Тогда как выход из строя всей вычислительной техники, откинет население земли на три-четыре столетия назад.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Компьютерные технологии  в образовании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Применение персональных компьютеров позволяет упростить разработку, тиражирование и использование дидактических и научных материалов, повысить качество образования, соответствовать реалиям сегодняшнего дня. Несомненно, что грамотное и комплексное использование информационных компьютерных технологий предоставляет обучающимся, преподавателям, научным работникам возможность эффективнее распределять свое время, реализовывать творческий потенциал. Объемы накапливаемых человечеством знаний и информации размещаемой в Интернете стремительно увеличиваются. Мы также постоянно дополняем и обновляем информацию.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105</TotalTime>
  <Words>676</Words>
  <Application>Microsoft Office PowerPoint</Application>
  <PresentationFormat>Экран (4:3)</PresentationFormat>
  <Paragraphs>34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Изящная</vt:lpstr>
      <vt:lpstr>ЗНАЧЕНИЕ КОМПЬЮТЕРНЫХ ТЕХНОЛОГИЙ В ЖИЗНИ СОВРЕМЕННОГО ЧЕЛОВЕКА </vt:lpstr>
      <vt:lpstr>Вопросы :</vt:lpstr>
      <vt:lpstr>Цели :</vt:lpstr>
      <vt:lpstr>Введение </vt:lpstr>
      <vt:lpstr>В каких сферах деятельности люди используют компьютерные технологии ?</vt:lpstr>
      <vt:lpstr>Сможет ли общество отказаться от компьтерных технологий ?</vt:lpstr>
      <vt:lpstr>Вредны ли для нашего здоровья компьютерные технологии ?</vt:lpstr>
      <vt:lpstr>Занимают ли компьютерные технологии самую важную часть в жизни общества ? </vt:lpstr>
      <vt:lpstr>Компьютерные технологии  в образовании </vt:lpstr>
      <vt:lpstr>Internet и соц.сети</vt:lpstr>
      <vt:lpstr>Заключение </vt:lpstr>
      <vt:lpstr>Спасибо за внимание!!!!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ЗНАЧЕНИЕ КОМПЬЮТЕРНЫХ ТЕХНОЛОГИЙ В ЖИЗНИ СОВРЕМЕННОГО ЧЕЛОВЕКА .</dc:title>
  <cp:lastModifiedBy>Надежда</cp:lastModifiedBy>
  <cp:revision>14</cp:revision>
  <dcterms:modified xsi:type="dcterms:W3CDTF">2015-01-08T18:34:18Z</dcterms:modified>
</cp:coreProperties>
</file>