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73" r:id="rId5"/>
    <p:sldId id="274" r:id="rId6"/>
    <p:sldId id="272" r:id="rId7"/>
    <p:sldId id="267" r:id="rId8"/>
    <p:sldId id="268" r:id="rId9"/>
    <p:sldId id="269" r:id="rId10"/>
    <p:sldId id="271" r:id="rId11"/>
    <p:sldId id="264" r:id="rId12"/>
    <p:sldId id="275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60BA6-D57A-4D4A-89D9-3F185EFB4926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A4994-9623-4C21-A581-22804AB55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Использование СПО на уроках информатики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5229200"/>
            <a:ext cx="5720680" cy="409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Ващенко Н.А.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Желтая </a:t>
            </a:r>
            <a:r>
              <a:rPr lang="ru-RU" b="1" dirty="0" smtClean="0"/>
              <a:t>Шляпа. </a:t>
            </a:r>
            <a:r>
              <a:rPr lang="ru-RU" b="1" dirty="0" smtClean="0"/>
              <a:t>Преимущества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Linux</a:t>
            </a:r>
            <a:r>
              <a:rPr lang="ru-RU" dirty="0" smtClean="0"/>
              <a:t> запустить </a:t>
            </a:r>
            <a:r>
              <a:rPr lang="ru-RU" b="1" i="1" dirty="0" smtClean="0"/>
              <a:t>вирус</a:t>
            </a:r>
            <a:r>
              <a:rPr lang="ru-RU" dirty="0" smtClean="0"/>
              <a:t> значительно труднее: система не позволяет обычному пользователю запускать программы, которые могут на нее повлиять, необходимо знание пароля администратора, введение которого явно должно насторожить любого разумного человека.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Вирусы </a:t>
            </a:r>
            <a:r>
              <a:rPr lang="ru-RU" dirty="0" smtClean="0"/>
              <a:t>под </a:t>
            </a:r>
            <a:r>
              <a:rPr lang="ru-RU" dirty="0" err="1" smtClean="0"/>
              <a:t>Linux</a:t>
            </a:r>
            <a:r>
              <a:rPr lang="ru-RU" dirty="0" smtClean="0"/>
              <a:t> есть, но заразить компьютер ими можно только по глупости, либо специально.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Черная Шляпа. Осторожность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smtClean="0">
                <a:solidFill>
                  <a:schemeClr val="bg1"/>
                </a:solidFill>
              </a:rPr>
              <a:t>чем недостатки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К сожалению, самым слабым звеном для </a:t>
            </a:r>
            <a:r>
              <a:rPr lang="ru-RU" dirty="0" err="1"/>
              <a:t>Linux</a:t>
            </a:r>
            <a:r>
              <a:rPr lang="ru-RU" dirty="0"/>
              <a:t> является </a:t>
            </a:r>
            <a:r>
              <a:rPr lang="ru-RU" b="1" i="1" dirty="0"/>
              <a:t>работа с периферийными устройствами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Но виноват ли в этом </a:t>
            </a:r>
            <a:r>
              <a:rPr lang="ru-RU" dirty="0" err="1"/>
              <a:t>Linux</a:t>
            </a:r>
            <a:r>
              <a:rPr lang="ru-RU" dirty="0"/>
              <a:t>. Почему-то многие производители периферийных устройств даже не пытаются вспоминать про эту систему и создают программы поддержки только под </a:t>
            </a:r>
            <a:r>
              <a:rPr lang="ru-RU" dirty="0" err="1"/>
              <a:t>Windows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Это грустно, но даже в таких условиях сообщество разработчиков </a:t>
            </a:r>
            <a:r>
              <a:rPr lang="ru-RU" dirty="0" err="1"/>
              <a:t>Linux</a:t>
            </a:r>
            <a:r>
              <a:rPr lang="ru-RU" dirty="0"/>
              <a:t> создает нужные программы самостоятельно. И практически все работает.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Черная Шляпа. Осторожность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smtClean="0">
                <a:solidFill>
                  <a:schemeClr val="bg1"/>
                </a:solidFill>
              </a:rPr>
              <a:t>чем недостатки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Одна из областей, в которых отставание </a:t>
            </a:r>
            <a:r>
              <a:rPr lang="ru-RU" dirty="0" err="1" smtClean="0"/>
              <a:t>Linux</a:t>
            </a:r>
            <a:r>
              <a:rPr lang="ru-RU" dirty="0" smtClean="0"/>
              <a:t> от </a:t>
            </a:r>
            <a:r>
              <a:rPr lang="ru-RU" dirty="0" err="1" smtClean="0"/>
              <a:t>Windows</a:t>
            </a:r>
            <a:r>
              <a:rPr lang="ru-RU" dirty="0" smtClean="0"/>
              <a:t> считается значительным и трудно преодолимым, является оптическое распознавание текста</a:t>
            </a:r>
          </a:p>
          <a:p>
            <a:r>
              <a:rPr lang="ru-RU" dirty="0" smtClean="0"/>
              <a:t>В настоящее время компания предлагает пакет ABBYY </a:t>
            </a:r>
            <a:r>
              <a:rPr lang="ru-RU" dirty="0" err="1" smtClean="0"/>
              <a:t>FineReader</a:t>
            </a:r>
            <a:r>
              <a:rPr lang="ru-RU" dirty="0" smtClean="0"/>
              <a:t> </a:t>
            </a:r>
            <a:r>
              <a:rPr lang="ru-RU" dirty="0" err="1" smtClean="0"/>
              <a:t>Engine</a:t>
            </a:r>
            <a:r>
              <a:rPr lang="ru-RU" dirty="0" smtClean="0"/>
              <a:t> 8,0 CLI </a:t>
            </a:r>
            <a:r>
              <a:rPr lang="ru-RU" dirty="0" err="1" smtClean="0"/>
              <a:t>for</a:t>
            </a:r>
            <a:r>
              <a:rPr lang="ru-RU" dirty="0" smtClean="0"/>
              <a:t> </a:t>
            </a:r>
            <a:r>
              <a:rPr lang="ru-RU" dirty="0" err="1" smtClean="0"/>
              <a:t>Linux</a:t>
            </a:r>
            <a:r>
              <a:rPr lang="ru-RU" dirty="0" smtClean="0"/>
              <a:t>, включающий утилиту командой строки для распознавания и SDK для встраивания движка распознавания в различные корпоративные системы документооборота и т.д. Полная версия программы стоит 149 евро, при этом количество распознаваемых страниц ограничено величиной 12000 в год.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Красная Шляпа. </a:t>
            </a:r>
            <a:r>
              <a:rPr lang="ru-RU" b="1" dirty="0" smtClean="0"/>
              <a:t>Эмоции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Я испытываю </a:t>
            </a:r>
            <a:r>
              <a:rPr lang="ru-RU" b="1" dirty="0" smtClean="0"/>
              <a:t>сильнейшее раздражение </a:t>
            </a:r>
            <a:r>
              <a:rPr lang="ru-RU" dirty="0" smtClean="0"/>
              <a:t>от непрерывного  бросания из стороны в сторону?!!  То </a:t>
            </a:r>
            <a:r>
              <a:rPr lang="en-US" dirty="0" smtClean="0"/>
              <a:t>Windows </a:t>
            </a:r>
            <a:r>
              <a:rPr lang="ru-RU" dirty="0" smtClean="0"/>
              <a:t>изучай, то </a:t>
            </a:r>
            <a:r>
              <a:rPr lang="en-US" dirty="0" smtClean="0"/>
              <a:t>Linux! </a:t>
            </a:r>
            <a:r>
              <a:rPr lang="ru-RU" dirty="0" smtClean="0"/>
              <a:t>То </a:t>
            </a:r>
            <a:r>
              <a:rPr lang="ru-RU" u="sng" dirty="0" smtClean="0"/>
              <a:t>Первую помощь дадут, то заберут!</a:t>
            </a:r>
          </a:p>
          <a:p>
            <a:r>
              <a:rPr lang="ru-RU" dirty="0" smtClean="0"/>
              <a:t>Я чувствую </a:t>
            </a:r>
            <a:r>
              <a:rPr lang="ru-RU" b="1" i="1" dirty="0" smtClean="0"/>
              <a:t>отчаяние</a:t>
            </a:r>
            <a:r>
              <a:rPr lang="ru-RU" dirty="0" smtClean="0"/>
              <a:t>: при такой огромной общей нагрузке на учителя еще и программы новые! Да еще и </a:t>
            </a:r>
            <a:r>
              <a:rPr lang="ru-RU" i="1" dirty="0" smtClean="0"/>
              <a:t>сырые</a:t>
            </a:r>
            <a:r>
              <a:rPr lang="ru-RU" dirty="0" smtClean="0"/>
              <a:t> к тому же!</a:t>
            </a:r>
          </a:p>
          <a:p>
            <a:r>
              <a:rPr lang="ru-RU" dirty="0" smtClean="0"/>
              <a:t>У меня </a:t>
            </a:r>
            <a:r>
              <a:rPr lang="ru-RU" b="1" i="1" dirty="0" smtClean="0"/>
              <a:t>паника:</a:t>
            </a:r>
            <a:r>
              <a:rPr lang="ru-RU" dirty="0" smtClean="0"/>
              <a:t>  у кого спросить что-то можно? </a:t>
            </a:r>
            <a:r>
              <a:rPr lang="ru-RU" u="sng" dirty="0" smtClean="0"/>
              <a:t>Где обещанная помощь? </a:t>
            </a:r>
            <a:endParaRPr lang="ru-RU" u="sng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Красная Шляпа. </a:t>
            </a:r>
            <a:r>
              <a:rPr lang="ru-RU" b="1" dirty="0" smtClean="0"/>
              <a:t>Эмоции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Я </a:t>
            </a:r>
            <a:r>
              <a:rPr lang="ru-RU" b="1" i="1" dirty="0" smtClean="0"/>
              <a:t>боюсь</a:t>
            </a:r>
            <a:r>
              <a:rPr lang="ru-RU" dirty="0" smtClean="0"/>
              <a:t>, что останусь без проверенных  </a:t>
            </a:r>
            <a:r>
              <a:rPr lang="ru-RU" dirty="0" err="1" smtClean="0"/>
              <a:t>ЦОРов</a:t>
            </a:r>
            <a:r>
              <a:rPr lang="ru-RU" dirty="0" smtClean="0"/>
              <a:t> под </a:t>
            </a:r>
            <a:r>
              <a:rPr lang="en-US" dirty="0" smtClean="0"/>
              <a:t>Windows</a:t>
            </a:r>
            <a:r>
              <a:rPr lang="ru-RU" dirty="0" smtClean="0"/>
              <a:t>?  </a:t>
            </a:r>
            <a:r>
              <a:rPr lang="en-US" dirty="0" smtClean="0"/>
              <a:t>Linux </a:t>
            </a:r>
            <a:r>
              <a:rPr lang="ru-RU" dirty="0" smtClean="0"/>
              <a:t>их </a:t>
            </a:r>
            <a:r>
              <a:rPr lang="ru-RU" u="sng" dirty="0" smtClean="0"/>
              <a:t>не видит</a:t>
            </a:r>
            <a:r>
              <a:rPr lang="ru-RU" dirty="0" smtClean="0"/>
              <a:t>?!</a:t>
            </a:r>
          </a:p>
          <a:p>
            <a:r>
              <a:rPr lang="ru-RU" dirty="0" smtClean="0"/>
              <a:t>Меня просто </a:t>
            </a:r>
            <a:r>
              <a:rPr lang="ru-RU" b="1" i="1" dirty="0" smtClean="0"/>
              <a:t>бесит</a:t>
            </a:r>
            <a:r>
              <a:rPr lang="ru-RU" dirty="0" smtClean="0"/>
              <a:t> необходимость </a:t>
            </a:r>
            <a:r>
              <a:rPr lang="ru-RU" dirty="0" smtClean="0"/>
              <a:t>постоянно следить в каком формате </a:t>
            </a:r>
            <a:r>
              <a:rPr lang="ru-RU" dirty="0" smtClean="0"/>
              <a:t>сохраняю файлы: созданные в </a:t>
            </a:r>
            <a:r>
              <a:rPr lang="en-US" dirty="0" smtClean="0"/>
              <a:t>Linux</a:t>
            </a:r>
            <a:r>
              <a:rPr lang="ru-RU" dirty="0" smtClean="0"/>
              <a:t> файлы</a:t>
            </a:r>
            <a:r>
              <a:rPr lang="en-US" dirty="0" smtClean="0"/>
              <a:t> </a:t>
            </a:r>
            <a:r>
              <a:rPr lang="ru-RU" u="sng" dirty="0" smtClean="0"/>
              <a:t>не могу открыть</a:t>
            </a:r>
            <a:r>
              <a:rPr lang="ru-RU" dirty="0" smtClean="0"/>
              <a:t> дома,  </a:t>
            </a:r>
            <a:r>
              <a:rPr lang="ru-RU" dirty="0" smtClean="0"/>
              <a:t>на </a:t>
            </a:r>
            <a:r>
              <a:rPr lang="en-US" dirty="0" smtClean="0"/>
              <a:t>Windows</a:t>
            </a:r>
            <a:r>
              <a:rPr lang="ru-RU" dirty="0" smtClean="0"/>
              <a:t>!!!</a:t>
            </a:r>
          </a:p>
          <a:p>
            <a:r>
              <a:rPr lang="ru-RU" dirty="0" smtClean="0"/>
              <a:t>Ни один провайдер Интернета (</a:t>
            </a:r>
            <a:r>
              <a:rPr lang="en-US" dirty="0" err="1" smtClean="0"/>
              <a:t>usb</a:t>
            </a:r>
            <a:r>
              <a:rPr lang="en-US" dirty="0" smtClean="0"/>
              <a:t>-</a:t>
            </a:r>
            <a:r>
              <a:rPr lang="ru-RU" dirty="0" smtClean="0"/>
              <a:t>модемов) не </a:t>
            </a:r>
            <a:r>
              <a:rPr lang="ru-RU" u="sng" dirty="0" smtClean="0"/>
              <a:t>имеет ПО под </a:t>
            </a:r>
            <a:r>
              <a:rPr lang="en-US" u="sng" dirty="0" smtClean="0"/>
              <a:t>Linux</a:t>
            </a:r>
            <a:r>
              <a:rPr lang="ru-RU" dirty="0" smtClean="0"/>
              <a:t>!!!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74638"/>
            <a:ext cx="9649072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Зеленая </a:t>
            </a:r>
            <a:r>
              <a:rPr lang="ru-RU" sz="4000" b="1" dirty="0" smtClean="0"/>
              <a:t>Шляпа. Творчество.</a:t>
            </a:r>
            <a:r>
              <a:rPr lang="ru-RU" sz="4000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Различные </a:t>
            </a:r>
            <a:r>
              <a:rPr lang="ru-RU" sz="4000" dirty="0" smtClean="0"/>
              <a:t>идеи. Новые идеи. </a:t>
            </a:r>
            <a:r>
              <a:rPr lang="ru-RU" sz="4000" dirty="0" smtClean="0"/>
              <a:t>Предложения.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«Любопытство – первейшее качество сильного ума!»</a:t>
            </a:r>
          </a:p>
          <a:p>
            <a:r>
              <a:rPr lang="ru-RU" dirty="0" smtClean="0"/>
              <a:t>Лень – двигатель прогресса!</a:t>
            </a:r>
          </a:p>
          <a:p>
            <a:r>
              <a:rPr lang="ru-RU" dirty="0" smtClean="0"/>
              <a:t>Проблемы переименовать в «ВЫЗОВ»!</a:t>
            </a:r>
          </a:p>
          <a:p>
            <a:r>
              <a:rPr lang="ru-RU" dirty="0" smtClean="0"/>
              <a:t>Кто ищет, тот всегда найдет!</a:t>
            </a:r>
          </a:p>
          <a:p>
            <a:r>
              <a:rPr lang="ru-RU" dirty="0" smtClean="0"/>
              <a:t>???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4261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Синяя </a:t>
            </a:r>
            <a:r>
              <a:rPr lang="ru-RU" sz="3600" b="1" dirty="0" smtClean="0"/>
              <a:t>Шляпа. </a:t>
            </a:r>
            <a:r>
              <a:rPr lang="ru-RU" b="1" dirty="0" smtClean="0"/>
              <a:t>Организация мышления.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Опыт использования </a:t>
            </a:r>
            <a:r>
              <a:rPr lang="ru-RU" dirty="0" smtClean="0"/>
              <a:t>СПО?</a:t>
            </a:r>
            <a:r>
              <a:rPr lang="ru-RU" b="1" i="1" dirty="0" smtClean="0"/>
              <a:t> </a:t>
            </a:r>
          </a:p>
          <a:p>
            <a:pPr>
              <a:buNone/>
            </a:pPr>
            <a:r>
              <a:rPr lang="ru-RU" b="1" i="1" dirty="0" smtClean="0"/>
              <a:t>Есть и коллеги им охотно делятся</a:t>
            </a:r>
            <a:endParaRPr lang="ru-RU" b="1" i="1" dirty="0" smtClean="0"/>
          </a:p>
          <a:p>
            <a:r>
              <a:rPr lang="ru-RU" dirty="0" smtClean="0"/>
              <a:t>Чего </a:t>
            </a:r>
            <a:r>
              <a:rPr lang="ru-RU" dirty="0" smtClean="0"/>
              <a:t>мы достигли</a:t>
            </a:r>
            <a:r>
              <a:rPr lang="ru-RU" dirty="0" smtClean="0"/>
              <a:t>? </a:t>
            </a:r>
          </a:p>
          <a:p>
            <a:pPr>
              <a:buNone/>
            </a:pPr>
            <a:r>
              <a:rPr lang="ru-RU" b="1" i="1" dirty="0" smtClean="0"/>
              <a:t>Понимания, что не все так плохо и безнадежно</a:t>
            </a:r>
            <a:endParaRPr lang="ru-RU" b="1" i="1" dirty="0" smtClean="0"/>
          </a:p>
          <a:p>
            <a:r>
              <a:rPr lang="ru-RU" dirty="0" smtClean="0"/>
              <a:t>Переходить или не </a:t>
            </a:r>
            <a:r>
              <a:rPr lang="ru-RU" dirty="0" smtClean="0"/>
              <a:t>переходить на СПО?</a:t>
            </a:r>
          </a:p>
          <a:p>
            <a:pPr>
              <a:buNone/>
            </a:pPr>
            <a:r>
              <a:rPr lang="ru-RU" b="1" i="1" dirty="0" smtClean="0"/>
              <a:t>Каждый решает для себя сам</a:t>
            </a:r>
            <a:endParaRPr lang="ru-RU" b="1" i="1" dirty="0" smtClean="0"/>
          </a:p>
          <a:p>
            <a:r>
              <a:rPr lang="ru-RU" dirty="0" smtClean="0"/>
              <a:t>Что </a:t>
            </a:r>
            <a:r>
              <a:rPr lang="ru-RU" dirty="0" smtClean="0"/>
              <a:t>нужно </a:t>
            </a:r>
            <a:r>
              <a:rPr lang="ru-RU" dirty="0" smtClean="0"/>
              <a:t>делать </a:t>
            </a:r>
            <a:r>
              <a:rPr lang="ru-RU" dirty="0" smtClean="0"/>
              <a:t>дальше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b="1" i="1" dirty="0" smtClean="0"/>
              <a:t>То же, что и всегда: быть впереди планеты всей!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4261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Синяя </a:t>
            </a:r>
            <a:r>
              <a:rPr lang="ru-RU" sz="3600" b="1" dirty="0" smtClean="0"/>
              <a:t>Шляпа. </a:t>
            </a:r>
            <a:r>
              <a:rPr lang="ru-RU" b="1" dirty="0" smtClean="0"/>
              <a:t>Организация мышления.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Опыт использования СПО?</a:t>
            </a:r>
          </a:p>
          <a:p>
            <a:r>
              <a:rPr lang="ru-RU" dirty="0" smtClean="0"/>
              <a:t>Чего </a:t>
            </a:r>
            <a:r>
              <a:rPr lang="ru-RU" dirty="0" smtClean="0"/>
              <a:t>мы достигли?</a:t>
            </a:r>
          </a:p>
          <a:p>
            <a:r>
              <a:rPr lang="ru-RU" dirty="0" smtClean="0"/>
              <a:t>Переходить или не </a:t>
            </a:r>
            <a:r>
              <a:rPr lang="ru-RU" dirty="0" smtClean="0"/>
              <a:t>переходить на СПО?</a:t>
            </a:r>
            <a:endParaRPr lang="ru-RU" dirty="0" smtClean="0"/>
          </a:p>
          <a:p>
            <a:r>
              <a:rPr lang="ru-RU" dirty="0" smtClean="0"/>
              <a:t>Что </a:t>
            </a:r>
            <a:r>
              <a:rPr lang="ru-RU" dirty="0" smtClean="0"/>
              <a:t>нужно </a:t>
            </a:r>
            <a:r>
              <a:rPr lang="ru-RU" dirty="0" smtClean="0"/>
              <a:t>делать </a:t>
            </a:r>
            <a:r>
              <a:rPr lang="ru-RU" dirty="0" smtClean="0"/>
              <a:t>дальше</a:t>
            </a:r>
            <a:r>
              <a:rPr lang="ru-RU" dirty="0" smtClean="0"/>
              <a:t>?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Белая Шляпа. 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Сегодня на российском рынке 80 процентов программ во всех информационных системах — импортные</a:t>
            </a:r>
          </a:p>
          <a:p>
            <a:r>
              <a:rPr lang="ru-RU" sz="2800" dirty="0" smtClean="0"/>
              <a:t>Каждый год только государство тратит на закупку лицензий более тридцати миллиардов рублей</a:t>
            </a:r>
          </a:p>
          <a:p>
            <a:r>
              <a:rPr lang="ru-RU" sz="2800" dirty="0" smtClean="0"/>
              <a:t>постановление российского правительства обязывает федеральные органы власти и бюджетные учреждения перейти на использование свободного программного обеспечения (ПО) к 2015 </a:t>
            </a:r>
            <a:r>
              <a:rPr lang="ru-RU" sz="2800" dirty="0" smtClean="0"/>
              <a:t>году</a:t>
            </a:r>
            <a:endParaRPr lang="ru-RU" sz="28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Белая Шляпа. 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1 июня 2011 г. в России вступил в действие национальный стандарт открытых офисных приложений </a:t>
            </a:r>
            <a:r>
              <a:rPr lang="ru-RU" sz="2400" dirty="0" err="1" smtClean="0"/>
              <a:t>OpenDocument</a:t>
            </a:r>
            <a:r>
              <a:rPr lang="ru-RU" sz="2400" dirty="0" smtClean="0"/>
              <a:t> (ODF). Теперь при общении с государственными органами гражданин может использовать документы, подготовленные с использованием свободного программного обеспечения </a:t>
            </a:r>
          </a:p>
          <a:p>
            <a:r>
              <a:rPr lang="ru-RU" sz="2400" dirty="0" smtClean="0"/>
              <a:t>В </a:t>
            </a:r>
            <a:r>
              <a:rPr lang="ru-RU" sz="2400" dirty="0" smtClean="0"/>
              <a:t>Германии, Британии, Индии и Китае все правительственные структуры работают на своем свободном ПО, но сугубо национальным его все равно не назовешь — на то оно и свободное, так как находится в открытом доступе. В России среди главных заказчиков предполагаются оборонная промышленность, медицина, образование и наука.</a:t>
            </a:r>
          </a:p>
          <a:p>
            <a:pPr>
              <a:buNone/>
            </a:pPr>
            <a:endParaRPr lang="ru-RU" sz="23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Белая Шляпа. 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Наиболее эффективной оказалась модель региональных центров поддержки, и ее активно начали воплощать в жизнь. Открывшийся в Питере Центр компетенции свободного программного обеспечения по Северо-Западному федеральному округу стал вторым в России — первый такой открыт в Новосибирске. Подобные центры поддержки откроются в Кирове, Самаре, Калининграде, Нижнем Новгороде, Великом Новгороде и Воронеже.</a:t>
            </a:r>
          </a:p>
          <a:p>
            <a:r>
              <a:rPr lang="ru-RU" sz="2400" dirty="0" smtClean="0"/>
              <a:t>Все смогут пользоваться </a:t>
            </a:r>
            <a:r>
              <a:rPr lang="ru-RU" sz="2400" dirty="0" err="1" smtClean="0"/>
              <a:t>репозиторием</a:t>
            </a:r>
            <a:r>
              <a:rPr lang="ru-RU" sz="2400" dirty="0" smtClean="0"/>
              <a:t> для решения своих повседневных насущных проблем. Созданный в рамках этого проекта </a:t>
            </a:r>
            <a:r>
              <a:rPr lang="ru-RU" sz="2400" dirty="0" err="1" smtClean="0"/>
              <a:t>репозиторий</a:t>
            </a:r>
            <a:r>
              <a:rPr lang="ru-RU" sz="2400" dirty="0" smtClean="0"/>
              <a:t> «Сизиф» вошел в первую пятерку мировых хранилищ данных по количеству имеющихся в нем программных модулей.</a:t>
            </a:r>
          </a:p>
          <a:p>
            <a:pPr>
              <a:buNone/>
            </a:pPr>
            <a:endParaRPr lang="ru-RU" sz="23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Желтая Шляпа. Преимущества.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Особых </a:t>
            </a:r>
            <a:r>
              <a:rPr lang="ru-RU" b="1" i="1" dirty="0"/>
              <a:t>разновидностей</a:t>
            </a:r>
            <a:r>
              <a:rPr lang="ru-RU" dirty="0"/>
              <a:t> у </a:t>
            </a:r>
            <a:r>
              <a:rPr lang="ru-RU" dirty="0" err="1"/>
              <a:t>Windows</a:t>
            </a:r>
            <a:r>
              <a:rPr lang="ru-RU" dirty="0"/>
              <a:t> нет: например, или полная версия </a:t>
            </a:r>
            <a:r>
              <a:rPr lang="ru-RU" dirty="0" err="1"/>
              <a:t>Vistы</a:t>
            </a:r>
            <a:r>
              <a:rPr lang="ru-RU" dirty="0"/>
              <a:t>, или немного усеченная, но та же </a:t>
            </a:r>
            <a:r>
              <a:rPr lang="ru-RU" dirty="0" err="1"/>
              <a:t>Vista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Linux</a:t>
            </a:r>
            <a:r>
              <a:rPr lang="ru-RU" dirty="0"/>
              <a:t> есть несколько независимых направлений-дистрибутивов, развивающихся самостоятельно и исповедующих свои идеи: </a:t>
            </a:r>
            <a:r>
              <a:rPr lang="ru-RU" dirty="0" err="1"/>
              <a:t>Debian</a:t>
            </a:r>
            <a:r>
              <a:rPr lang="ru-RU" dirty="0"/>
              <a:t>, </a:t>
            </a:r>
            <a:r>
              <a:rPr lang="ru-RU" dirty="0" err="1"/>
              <a:t>Fedora</a:t>
            </a:r>
            <a:r>
              <a:rPr lang="ru-RU" dirty="0"/>
              <a:t>, </a:t>
            </a:r>
            <a:r>
              <a:rPr lang="ru-RU" dirty="0" err="1"/>
              <a:t>Mandriva</a:t>
            </a:r>
            <a:r>
              <a:rPr lang="ru-RU" dirty="0"/>
              <a:t>, </a:t>
            </a:r>
            <a:r>
              <a:rPr lang="ru-RU" dirty="0" err="1"/>
              <a:t>openSUSE</a:t>
            </a:r>
            <a:r>
              <a:rPr lang="ru-RU" dirty="0"/>
              <a:t>, </a:t>
            </a:r>
            <a:r>
              <a:rPr lang="ru-RU" dirty="0" err="1"/>
              <a:t>Red</a:t>
            </a:r>
            <a:r>
              <a:rPr lang="ru-RU" dirty="0"/>
              <a:t> </a:t>
            </a:r>
            <a:r>
              <a:rPr lang="ru-RU" dirty="0" err="1"/>
              <a:t>Hat</a:t>
            </a:r>
            <a:r>
              <a:rPr lang="ru-RU" dirty="0"/>
              <a:t>, </a:t>
            </a:r>
            <a:r>
              <a:rPr lang="ru-RU" dirty="0" err="1"/>
              <a:t>Ubuntu</a:t>
            </a:r>
            <a:r>
              <a:rPr lang="ru-RU" dirty="0"/>
              <a:t>, российские дистрибутивы - ALT </a:t>
            </a:r>
            <a:r>
              <a:rPr lang="ru-RU" dirty="0" err="1"/>
              <a:t>Linux</a:t>
            </a:r>
            <a:r>
              <a:rPr lang="ru-RU" dirty="0"/>
              <a:t>, </a:t>
            </a:r>
            <a:r>
              <a:rPr lang="ru-RU" dirty="0" err="1"/>
              <a:t>ASPLinux</a:t>
            </a:r>
            <a:r>
              <a:rPr lang="ru-RU" dirty="0"/>
              <a:t>, </a:t>
            </a:r>
            <a:r>
              <a:rPr lang="ru-RU" dirty="0" err="1"/>
              <a:t>Calculate</a:t>
            </a:r>
            <a:r>
              <a:rPr lang="ru-RU" dirty="0"/>
              <a:t> </a:t>
            </a:r>
            <a:r>
              <a:rPr lang="ru-RU" dirty="0" err="1"/>
              <a:t>Linux</a:t>
            </a:r>
            <a:r>
              <a:rPr lang="ru-RU" dirty="0"/>
              <a:t>, </a:t>
            </a:r>
            <a:r>
              <a:rPr lang="ru-RU" dirty="0" err="1"/>
              <a:t>НауЛинукс</a:t>
            </a:r>
            <a:r>
              <a:rPr lang="ru-RU" dirty="0"/>
              <a:t>, </a:t>
            </a:r>
            <a:r>
              <a:rPr lang="ru-RU" dirty="0" err="1"/>
              <a:t>Linux</a:t>
            </a:r>
            <a:r>
              <a:rPr lang="ru-RU" dirty="0"/>
              <a:t> XP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Можно выбирать: для быстрой работы система с простым графическим интерфейсом, для красоты – система «с </a:t>
            </a:r>
            <a:r>
              <a:rPr lang="ru-RU" dirty="0" err="1"/>
              <a:t>наворотами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Желтая Шляпа. Преимущества.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Сравнивая </a:t>
            </a:r>
            <a:r>
              <a:rPr lang="ru-RU" b="1" i="1" dirty="0" smtClean="0"/>
              <a:t>процесс установки </a:t>
            </a:r>
            <a:r>
              <a:rPr lang="ru-RU" dirty="0" smtClean="0"/>
              <a:t>систем на компьютер, </a:t>
            </a:r>
            <a:r>
              <a:rPr lang="ru-RU" dirty="0" smtClean="0"/>
              <a:t>можно </a:t>
            </a:r>
            <a:r>
              <a:rPr lang="ru-RU" dirty="0" err="1" smtClean="0"/>
              <a:t>отмеить</a:t>
            </a:r>
            <a:r>
              <a:rPr lang="ru-RU" dirty="0" smtClean="0"/>
              <a:t> </a:t>
            </a:r>
            <a:r>
              <a:rPr lang="ru-RU" dirty="0" smtClean="0"/>
              <a:t>преимущество </a:t>
            </a:r>
            <a:r>
              <a:rPr lang="ru-RU" dirty="0" err="1" smtClean="0"/>
              <a:t>Linux</a:t>
            </a:r>
            <a:r>
              <a:rPr lang="ru-RU" dirty="0" smtClean="0"/>
              <a:t>: он устанавливается быстрее, аккуратнее, чем </a:t>
            </a:r>
            <a:r>
              <a:rPr lang="ru-RU" dirty="0" err="1" smtClean="0"/>
              <a:t>Windows</a:t>
            </a:r>
            <a:r>
              <a:rPr lang="ru-RU" dirty="0" smtClean="0"/>
              <a:t>, позволяет использовать не только себя, но и конкурента по выбору хозяина компьютера, не требует дополнительные диски для «железа». 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Желтая Шляпа. Преимущества.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Очень удобное преимущество </a:t>
            </a:r>
            <a:r>
              <a:rPr lang="ru-RU" dirty="0" err="1" smtClean="0"/>
              <a:t>Linux</a:t>
            </a:r>
            <a:r>
              <a:rPr lang="ru-RU" dirty="0" smtClean="0"/>
              <a:t> – возможность использования </a:t>
            </a:r>
            <a:r>
              <a:rPr lang="ru-RU" b="1" i="1" dirty="0" smtClean="0"/>
              <a:t>нескольких независимых «рабочих столов</a:t>
            </a:r>
            <a:r>
              <a:rPr lang="ru-RU" dirty="0" smtClean="0"/>
              <a:t>», на каждом из которых можно открыть нужные окна или программы.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Желтая Шляпа. Преимущества.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Программное </a:t>
            </a:r>
            <a:r>
              <a:rPr lang="ru-RU" b="1" i="1" dirty="0" smtClean="0"/>
              <a:t>обеспечение.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Windows</a:t>
            </a:r>
            <a:r>
              <a:rPr lang="ru-RU" dirty="0" smtClean="0"/>
              <a:t> своих программ практически </a:t>
            </a:r>
            <a:r>
              <a:rPr lang="ru-RU" dirty="0" smtClean="0"/>
              <a:t>нет.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Linux</a:t>
            </a:r>
            <a:r>
              <a:rPr lang="ru-RU" dirty="0" smtClean="0"/>
              <a:t> все принципиально не так: все программы уже собраны в </a:t>
            </a:r>
            <a:r>
              <a:rPr lang="ru-RU" dirty="0" err="1" smtClean="0"/>
              <a:t>репозиторий</a:t>
            </a:r>
            <a:r>
              <a:rPr lang="ru-RU" dirty="0" smtClean="0"/>
              <a:t> и Вам остается только выбирать нужные и подключать их, причем для любых целей можно найти несколько различных программ, можно пробовать все.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901</Words>
  <Application>Microsoft Office PowerPoint</Application>
  <PresentationFormat>Экран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Использование СПО на уроках информатики</vt:lpstr>
      <vt:lpstr> Синяя Шляпа. Организация мышления.  </vt:lpstr>
      <vt:lpstr>Белая Шляпа. Информация</vt:lpstr>
      <vt:lpstr>Белая Шляпа. Информация</vt:lpstr>
      <vt:lpstr>Белая Шляпа. Информация</vt:lpstr>
      <vt:lpstr>Желтая Шляпа. Преимущества.</vt:lpstr>
      <vt:lpstr>Желтая Шляпа. Преимущества.</vt:lpstr>
      <vt:lpstr>Желтая Шляпа. Преимущества.</vt:lpstr>
      <vt:lpstr>Желтая Шляпа. Преимущества.</vt:lpstr>
      <vt:lpstr>Желтая Шляпа. Преимущества</vt:lpstr>
      <vt:lpstr>Черная Шляпа. Осторожность.  В чем недостатки?</vt:lpstr>
      <vt:lpstr>Черная Шляпа. Осторожность.  В чем недостатки?</vt:lpstr>
      <vt:lpstr>Красная Шляпа. Эмоции</vt:lpstr>
      <vt:lpstr>Красная Шляпа. Эмоции</vt:lpstr>
      <vt:lpstr> Зеленая Шляпа. Творчество.  Различные идеи. Новые идеи. Предложения.  </vt:lpstr>
      <vt:lpstr> Синяя Шляпа. Организация мышления.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надежда</cp:lastModifiedBy>
  <cp:revision>33</cp:revision>
  <dcterms:created xsi:type="dcterms:W3CDTF">2012-02-13T15:22:31Z</dcterms:created>
  <dcterms:modified xsi:type="dcterms:W3CDTF">2012-02-21T18:47:57Z</dcterms:modified>
</cp:coreProperties>
</file>